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3" r:id="rId4"/>
    <p:sldId id="259" r:id="rId5"/>
    <p:sldId id="257" r:id="rId6"/>
    <p:sldId id="260" r:id="rId7"/>
    <p:sldId id="261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0BBA4-FFEE-1C40-A3D1-A2B43E8E9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C97154-3083-FC43-8D6B-16CAD65C7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76CCC-259A-4346-A3F0-59242C968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BAC33B-C617-2242-A6F7-4C1AD21A7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88076-509F-F547-B353-23F7BA56E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64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659A6-785C-D04B-9130-07D81A159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853B6B-996D-524C-B07D-D6BF3AB88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154A5-E8CD-E748-84ED-3A683C4D2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025B8-071A-F24E-814C-22F141BA0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6ACDC-2C62-CD46-84A2-396B4FAB6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542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10447C-0CE5-5A46-A14F-669BF9E700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C305E6-8028-044E-AD08-A7F6E75FD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A65F3-6B12-C545-9075-002B580A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DE6F5-2858-8440-B92B-7A5E659C4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A17AD-6996-7B42-A7AC-151D79341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34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1BF2C-4F9B-4542-9EA9-A8D1CF06C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74E15-B768-0C45-BF44-AE81D41DD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34F69-FB95-074E-A113-BC31CFB3E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340C8-3A3F-D242-B7F9-F101312E8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A62C1-CADF-DE4D-B965-B6A6420BD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44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96E57-118B-114F-AB4F-AFAF90CD8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3B62A-AC78-6E4D-B9DC-6C80FA965D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387E4-D69C-2F41-B73A-243E49B9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54F99-047C-404D-868E-BA49FBB3B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69C42-105D-C240-9000-97D712F60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14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EBA71-9060-8542-BE44-64F1BF044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DA913-2835-564C-B7C7-5CF5091F0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1B490-40C7-8B45-911F-2D801FD72E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60132-F493-5F4F-965F-DBB48B2EA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14E42-3112-7645-83CD-3C6AA9179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95046-3D6D-3A48-8D50-735424AAF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984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22CC4-C542-3A44-82B2-D7574F560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2BD1EB-9EDB-3B4D-A886-5213F9449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39DC70-B39C-D246-99FE-485C2DE972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0961E4-A784-7245-B176-0918045DB0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4902A0-8D5E-2042-BFD0-B73FE3F482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9CDA66-EB2C-144F-8AD0-D911A3940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4DFF7D-3F8D-574B-BFAF-1D57D80E4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FE25AA-7070-6A40-AFA1-FEA0B6B4F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23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D4369-2D5A-8848-ADA3-D82BB00B6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B55F4A-87E5-1C4A-904A-F312DF0A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20F298-8239-BA4F-94BA-6508A706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6C43A1-ADC3-004A-99D2-350C832F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425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A86DFA-9191-9E4F-BB13-F636933AD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632F2C-936B-C14F-9C29-DD0EBAEDD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7D87D-7FE3-E248-95DC-D6A99CE17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167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80343-873B-834F-BA0A-0C2475CC5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E8FAD-DA25-794F-B8C6-C0A25A873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40E0F-0CB1-AE40-A8CB-01D63F33E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D4B107-6045-8E47-913E-ACC35AC78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DED7B-9753-6C47-879D-4006B2DB4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D9F1B-8102-8748-BEA6-5AAE8926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46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0BE47-C801-A246-A43F-2DC33F1CE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6CC6AF-C8C3-664B-B8D1-3B3A335B51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5E2F3-929F-FF48-B838-2F18909DE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DEF3A-2751-F746-A984-F73104CAA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F04DB-6684-BB4E-8C91-BCD855222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CA932-9C20-8E41-9DD9-2A3CD316B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55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F638FD-A6E3-8B4C-8CE1-95913D129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04DD7-EF31-414B-8B8E-C8DD41963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13511-E507-CE42-A066-058AF85B9D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50DCD-080E-A248-B718-9706B1F79154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20AC0-C300-A247-8793-43AFB31A50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67390-2AD6-F346-877B-0D939DCB6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49144-1966-8945-B1D3-54EF2A550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12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23FB4-B8DD-C846-8B7B-E16D7C0836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Jason Liu Dev Portfolio</a:t>
            </a:r>
          </a:p>
        </p:txBody>
      </p:sp>
    </p:spTree>
    <p:extLst>
      <p:ext uri="{BB962C8B-B14F-4D97-AF65-F5344CB8AC3E}">
        <p14:creationId xmlns:p14="http://schemas.microsoft.com/office/powerpoint/2010/main" val="3036481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9F48C-C48D-394E-8734-21B7A3AF8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213" y="103186"/>
            <a:ext cx="10515600" cy="1325563"/>
          </a:xfrm>
        </p:spPr>
        <p:txBody>
          <a:bodyPr/>
          <a:lstStyle/>
          <a:p>
            <a:r>
              <a:rPr lang="en-US" dirty="0"/>
              <a:t>				Contact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199C3C-C4F2-F347-8185-BF6352F53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85863"/>
            <a:ext cx="10234613" cy="53863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00DBFE-EC42-0942-A2C3-A026181A1C01}"/>
              </a:ext>
            </a:extLst>
          </p:cNvPr>
          <p:cNvSpPr/>
          <p:nvPr/>
        </p:nvSpPr>
        <p:spPr>
          <a:xfrm>
            <a:off x="838200" y="1185863"/>
            <a:ext cx="2317595" cy="58718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24AF55-83F1-1346-83D5-0E3E9E52DEA4}"/>
              </a:ext>
            </a:extLst>
          </p:cNvPr>
          <p:cNvSpPr/>
          <p:nvPr/>
        </p:nvSpPr>
        <p:spPr>
          <a:xfrm>
            <a:off x="4415883" y="2196790"/>
            <a:ext cx="3267307" cy="9255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695AFE-1DBD-104B-848E-C0E25E2F6FFA}"/>
              </a:ext>
            </a:extLst>
          </p:cNvPr>
          <p:cNvSpPr/>
          <p:nvPr/>
        </p:nvSpPr>
        <p:spPr>
          <a:xfrm>
            <a:off x="3256156" y="3155795"/>
            <a:ext cx="5508703" cy="27989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F2FE51-BE61-E646-BF3B-62AA3E6067EF}"/>
              </a:ext>
            </a:extLst>
          </p:cNvPr>
          <p:cNvSpPr/>
          <p:nvPr/>
        </p:nvSpPr>
        <p:spPr>
          <a:xfrm>
            <a:off x="6423102" y="1185863"/>
            <a:ext cx="4649711" cy="58718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C6121F-27C0-FB4E-87B8-37817E6A8A49}"/>
              </a:ext>
            </a:extLst>
          </p:cNvPr>
          <p:cNvSpPr/>
          <p:nvPr/>
        </p:nvSpPr>
        <p:spPr>
          <a:xfrm>
            <a:off x="3256156" y="5954751"/>
            <a:ext cx="5508703" cy="3345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5A46A7-1E50-D14B-B208-83EE466450DA}"/>
              </a:ext>
            </a:extLst>
          </p:cNvPr>
          <p:cNvSpPr txBox="1"/>
          <p:nvPr/>
        </p:nvSpPr>
        <p:spPr>
          <a:xfrm>
            <a:off x="1170878" y="1862254"/>
            <a:ext cx="1572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EA5285-DD92-5147-A8A5-135475022FE7}"/>
              </a:ext>
            </a:extLst>
          </p:cNvPr>
          <p:cNvSpPr txBox="1"/>
          <p:nvPr/>
        </p:nvSpPr>
        <p:spPr>
          <a:xfrm>
            <a:off x="7192537" y="1817649"/>
            <a:ext cx="2955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6C3D1D-77F6-C54B-855A-3D42734EF182}"/>
              </a:ext>
            </a:extLst>
          </p:cNvPr>
          <p:cNvSpPr txBox="1"/>
          <p:nvPr/>
        </p:nvSpPr>
        <p:spPr>
          <a:xfrm>
            <a:off x="2999678" y="2419815"/>
            <a:ext cx="1170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Heading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D4B62C-C696-EA47-A9B0-CA94B9397832}"/>
              </a:ext>
            </a:extLst>
          </p:cNvPr>
          <p:cNvSpPr txBox="1"/>
          <p:nvPr/>
        </p:nvSpPr>
        <p:spPr>
          <a:xfrm>
            <a:off x="8764859" y="3401122"/>
            <a:ext cx="1706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Forms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1D0841-E3F2-6643-A9F2-C3C30EB35DFC}"/>
              </a:ext>
            </a:extLst>
          </p:cNvPr>
          <p:cNvSpPr txBox="1"/>
          <p:nvPr/>
        </p:nvSpPr>
        <p:spPr>
          <a:xfrm>
            <a:off x="8898673" y="6032810"/>
            <a:ext cx="1360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ECFB00-2BFC-1540-A30C-FCE8F76DCD07}"/>
              </a:ext>
            </a:extLst>
          </p:cNvPr>
          <p:cNvSpPr txBox="1"/>
          <p:nvPr/>
        </p:nvSpPr>
        <p:spPr>
          <a:xfrm>
            <a:off x="6389649" y="6223878"/>
            <a:ext cx="1628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BBDD3A-A0E1-E04B-8F46-2744FFA26E6E}"/>
              </a:ext>
            </a:extLst>
          </p:cNvPr>
          <p:cNvSpPr/>
          <p:nvPr/>
        </p:nvSpPr>
        <p:spPr>
          <a:xfrm>
            <a:off x="838200" y="1185863"/>
            <a:ext cx="2317595" cy="5871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612A61-0A5B-BE42-85CE-169806FEF228}"/>
              </a:ext>
            </a:extLst>
          </p:cNvPr>
          <p:cNvSpPr/>
          <p:nvPr/>
        </p:nvSpPr>
        <p:spPr>
          <a:xfrm>
            <a:off x="6423102" y="1185863"/>
            <a:ext cx="4649711" cy="5871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734B3F-AA47-3743-85A4-574BDDEDDD55}"/>
              </a:ext>
            </a:extLst>
          </p:cNvPr>
          <p:cNvSpPr/>
          <p:nvPr/>
        </p:nvSpPr>
        <p:spPr>
          <a:xfrm>
            <a:off x="4415883" y="2196790"/>
            <a:ext cx="3267307" cy="9255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D0A716-710B-424A-B66A-488667B20686}"/>
              </a:ext>
            </a:extLst>
          </p:cNvPr>
          <p:cNvSpPr/>
          <p:nvPr/>
        </p:nvSpPr>
        <p:spPr>
          <a:xfrm>
            <a:off x="3402419" y="3317358"/>
            <a:ext cx="5188688" cy="29065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D5F4AD6-4BF4-1C49-8F83-B60A81D4CB1A}"/>
              </a:ext>
            </a:extLst>
          </p:cNvPr>
          <p:cNvSpPr/>
          <p:nvPr/>
        </p:nvSpPr>
        <p:spPr>
          <a:xfrm>
            <a:off x="5613991" y="6289288"/>
            <a:ext cx="775658" cy="2829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168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D6F80-81EF-C240-81EE-50B443F35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666208"/>
            <a:ext cx="10515600" cy="5121275"/>
          </a:xfrm>
        </p:spPr>
        <p:txBody>
          <a:bodyPr/>
          <a:lstStyle/>
          <a:p>
            <a:r>
              <a:rPr lang="en-US" dirty="0"/>
              <a:t>Thank you very much for watching!</a:t>
            </a:r>
          </a:p>
        </p:txBody>
      </p:sp>
    </p:spTree>
    <p:extLst>
      <p:ext uri="{BB962C8B-B14F-4D97-AF65-F5344CB8AC3E}">
        <p14:creationId xmlns:p14="http://schemas.microsoft.com/office/powerpoint/2010/main" val="2122117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13366-CC80-F140-8F1B-4550128FF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FDF37-DC14-334B-B9B6-1DE28FBB9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of the project</a:t>
            </a:r>
          </a:p>
          <a:p>
            <a:r>
              <a:rPr lang="en-US" dirty="0"/>
              <a:t>How I approached it</a:t>
            </a:r>
          </a:p>
          <a:p>
            <a:r>
              <a:rPr lang="en-US" dirty="0"/>
              <a:t>What Difficulty I faced</a:t>
            </a:r>
          </a:p>
          <a:p>
            <a:r>
              <a:rPr lang="en-US" dirty="0"/>
              <a:t>How long it took</a:t>
            </a:r>
          </a:p>
          <a:p>
            <a:r>
              <a:rPr lang="en-US" dirty="0"/>
              <a:t>Why I chose my design</a:t>
            </a:r>
          </a:p>
          <a:p>
            <a:r>
              <a:rPr lang="en-US" dirty="0"/>
              <a:t>What did I not like about my design</a:t>
            </a:r>
          </a:p>
          <a:p>
            <a:r>
              <a:rPr lang="en-US" dirty="0"/>
              <a:t>What will I improve on next time</a:t>
            </a:r>
          </a:p>
        </p:txBody>
      </p:sp>
    </p:spTree>
    <p:extLst>
      <p:ext uri="{BB962C8B-B14F-4D97-AF65-F5344CB8AC3E}">
        <p14:creationId xmlns:p14="http://schemas.microsoft.com/office/powerpoint/2010/main" val="3394539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99974-FA04-5E48-A2E7-9BF565BF8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E10F6-5C5E-9E4C-B9D2-1EE48DA51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Navbar</a:t>
            </a:r>
          </a:p>
          <a:p>
            <a:r>
              <a:rPr lang="en-US" dirty="0"/>
              <a:t>Home</a:t>
            </a:r>
          </a:p>
          <a:p>
            <a:r>
              <a:rPr lang="en-US" dirty="0"/>
              <a:t>Footer</a:t>
            </a:r>
          </a:p>
          <a:p>
            <a:r>
              <a:rPr lang="en-US" dirty="0"/>
              <a:t>Content pages</a:t>
            </a:r>
          </a:p>
          <a:p>
            <a:r>
              <a:rPr lang="en-US" dirty="0"/>
              <a:t>Animations</a:t>
            </a:r>
          </a:p>
          <a:p>
            <a:r>
              <a:rPr lang="en-US" dirty="0"/>
              <a:t>SRI Integrity</a:t>
            </a:r>
          </a:p>
          <a:p>
            <a:r>
              <a:rPr lang="en-US" dirty="0"/>
              <a:t>Scrollbar</a:t>
            </a:r>
          </a:p>
          <a:p>
            <a:r>
              <a:rPr lang="en-US" dirty="0"/>
              <a:t>Forms using </a:t>
            </a:r>
            <a:r>
              <a:rPr lang="en-US" dirty="0" err="1"/>
              <a:t>Formspree</a:t>
            </a:r>
            <a:endParaRPr lang="en-US" dirty="0"/>
          </a:p>
          <a:p>
            <a:r>
              <a:rPr lang="en-US" dirty="0"/>
              <a:t>Media Queries</a:t>
            </a:r>
          </a:p>
        </p:txBody>
      </p:sp>
    </p:spTree>
    <p:extLst>
      <p:ext uri="{BB962C8B-B14F-4D97-AF65-F5344CB8AC3E}">
        <p14:creationId xmlns:p14="http://schemas.microsoft.com/office/powerpoint/2010/main" val="1048949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A621F-EB1B-AE46-B1CD-5B69FAE23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Sitemap for Portfolio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816088-BAFE-5144-AD29-F2BDBE789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454" y="2107000"/>
            <a:ext cx="93599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373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29B59-30FB-BF42-A13C-985CC8098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762" y="80976"/>
            <a:ext cx="10515600" cy="1325563"/>
          </a:xfrm>
        </p:spPr>
        <p:txBody>
          <a:bodyPr/>
          <a:lstStyle/>
          <a:p>
            <a:r>
              <a:rPr lang="en-US" dirty="0"/>
              <a:t>				</a:t>
            </a:r>
            <a:r>
              <a:rPr lang="en-US" dirty="0" err="1"/>
              <a:t>HomePage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69D9CE-71DC-0048-8BB7-768AF0E24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058" y="1263664"/>
            <a:ext cx="8619641" cy="5208574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C5C357F3-2904-A646-BF84-83AF70A58997}"/>
              </a:ext>
            </a:extLst>
          </p:cNvPr>
          <p:cNvSpPr/>
          <p:nvPr/>
        </p:nvSpPr>
        <p:spPr>
          <a:xfrm>
            <a:off x="5257800" y="1406539"/>
            <a:ext cx="4786313" cy="40797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F343BA-1CD1-A74C-97D3-36B10A946410}"/>
              </a:ext>
            </a:extLst>
          </p:cNvPr>
          <p:cNvSpPr txBox="1"/>
          <p:nvPr/>
        </p:nvSpPr>
        <p:spPr>
          <a:xfrm>
            <a:off x="6880303" y="1814513"/>
            <a:ext cx="186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21263AB3-ACB0-D646-8462-C43AB1AB994C}"/>
              </a:ext>
            </a:extLst>
          </p:cNvPr>
          <p:cNvSpPr/>
          <p:nvPr/>
        </p:nvSpPr>
        <p:spPr>
          <a:xfrm>
            <a:off x="1553058" y="1263664"/>
            <a:ext cx="2037635" cy="73551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02AC2C-0999-6A4B-8CB2-1674865F09BF}"/>
              </a:ext>
            </a:extLst>
          </p:cNvPr>
          <p:cNvSpPr txBox="1"/>
          <p:nvPr/>
        </p:nvSpPr>
        <p:spPr>
          <a:xfrm>
            <a:off x="1973766" y="2048236"/>
            <a:ext cx="161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A8AD55-AACF-CD4A-8464-71E96270110A}"/>
              </a:ext>
            </a:extLst>
          </p:cNvPr>
          <p:cNvSpPr/>
          <p:nvPr/>
        </p:nvSpPr>
        <p:spPr>
          <a:xfrm>
            <a:off x="3211551" y="2598234"/>
            <a:ext cx="5441795" cy="31334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1BE237-1198-AC4A-A3C8-AB0267713AF0}"/>
              </a:ext>
            </a:extLst>
          </p:cNvPr>
          <p:cNvSpPr txBox="1"/>
          <p:nvPr/>
        </p:nvSpPr>
        <p:spPr>
          <a:xfrm>
            <a:off x="8742556" y="3166688"/>
            <a:ext cx="1204332" cy="379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Container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0AF14AE-0167-3C46-A7E8-67AA487CC383}"/>
              </a:ext>
            </a:extLst>
          </p:cNvPr>
          <p:cNvSpPr/>
          <p:nvPr/>
        </p:nvSpPr>
        <p:spPr>
          <a:xfrm>
            <a:off x="5257800" y="6043961"/>
            <a:ext cx="1287966" cy="4282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D94712-9259-064E-8CBB-9CA70427AB80}"/>
              </a:ext>
            </a:extLst>
          </p:cNvPr>
          <p:cNvSpPr txBox="1"/>
          <p:nvPr/>
        </p:nvSpPr>
        <p:spPr>
          <a:xfrm>
            <a:off x="6713034" y="6043961"/>
            <a:ext cx="1204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4178B5-88D7-724F-A3EF-419332893658}"/>
              </a:ext>
            </a:extLst>
          </p:cNvPr>
          <p:cNvSpPr/>
          <p:nvPr/>
        </p:nvSpPr>
        <p:spPr>
          <a:xfrm>
            <a:off x="3211551" y="2598234"/>
            <a:ext cx="5441795" cy="3133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E0066C-78A2-8743-85B7-5C44EA65F816}"/>
              </a:ext>
            </a:extLst>
          </p:cNvPr>
          <p:cNvSpPr/>
          <p:nvPr/>
        </p:nvSpPr>
        <p:spPr>
          <a:xfrm>
            <a:off x="1553058" y="1263664"/>
            <a:ext cx="2037635" cy="7355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0495D7-A026-8E4A-85EE-86466CBB5272}"/>
              </a:ext>
            </a:extLst>
          </p:cNvPr>
          <p:cNvSpPr/>
          <p:nvPr/>
        </p:nvSpPr>
        <p:spPr>
          <a:xfrm>
            <a:off x="5257800" y="1406539"/>
            <a:ext cx="4786313" cy="4079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D64A21-1F46-6E44-9859-6CB3C591E760}"/>
              </a:ext>
            </a:extLst>
          </p:cNvPr>
          <p:cNvSpPr/>
          <p:nvPr/>
        </p:nvSpPr>
        <p:spPr>
          <a:xfrm>
            <a:off x="5257800" y="6043961"/>
            <a:ext cx="1287966" cy="4282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94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C1593-6ED9-1342-9084-72499DA5C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326" y="5439"/>
            <a:ext cx="10515600" cy="1325563"/>
          </a:xfrm>
        </p:spPr>
        <p:txBody>
          <a:bodyPr/>
          <a:lstStyle/>
          <a:p>
            <a:r>
              <a:rPr lang="en-US" dirty="0"/>
              <a:t>			About Me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3B96E0-84DF-5F4E-89CA-C3F4D688E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264" y="1443038"/>
            <a:ext cx="9244012" cy="517683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0C137EB-0A3B-2A43-9163-1BEFAB473DD0}"/>
              </a:ext>
            </a:extLst>
          </p:cNvPr>
          <p:cNvSpPr/>
          <p:nvPr/>
        </p:nvSpPr>
        <p:spPr>
          <a:xfrm>
            <a:off x="957264" y="1443038"/>
            <a:ext cx="2220834" cy="76490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A63E7C-F2AC-3441-98EC-538ED9955F3D}"/>
              </a:ext>
            </a:extLst>
          </p:cNvPr>
          <p:cNvSpPr/>
          <p:nvPr/>
        </p:nvSpPr>
        <p:spPr>
          <a:xfrm>
            <a:off x="4839629" y="1550020"/>
            <a:ext cx="5229922" cy="5129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553175-F64B-2047-89CC-ACBAF22A47C7}"/>
              </a:ext>
            </a:extLst>
          </p:cNvPr>
          <p:cNvSpPr/>
          <p:nvPr/>
        </p:nvSpPr>
        <p:spPr>
          <a:xfrm>
            <a:off x="1159727" y="2397512"/>
            <a:ext cx="8597590" cy="36241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FC3BA4-919A-4448-9275-3DD38B70B02C}"/>
              </a:ext>
            </a:extLst>
          </p:cNvPr>
          <p:cNvSpPr/>
          <p:nvPr/>
        </p:nvSpPr>
        <p:spPr>
          <a:xfrm>
            <a:off x="4315522" y="3189249"/>
            <a:ext cx="5252224" cy="25982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10887A-E85D-D741-92CA-0718D11B0CBD}"/>
              </a:ext>
            </a:extLst>
          </p:cNvPr>
          <p:cNvSpPr txBox="1"/>
          <p:nvPr/>
        </p:nvSpPr>
        <p:spPr>
          <a:xfrm>
            <a:off x="3267307" y="1690688"/>
            <a:ext cx="657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C50763-C9BD-374B-BB20-85065EFCC783}"/>
              </a:ext>
            </a:extLst>
          </p:cNvPr>
          <p:cNvSpPr txBox="1"/>
          <p:nvPr/>
        </p:nvSpPr>
        <p:spPr>
          <a:xfrm>
            <a:off x="6445405" y="2060020"/>
            <a:ext cx="1962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948A29-2F3D-0843-B9E0-CEEC3BCEBEF4}"/>
              </a:ext>
            </a:extLst>
          </p:cNvPr>
          <p:cNvSpPr txBox="1"/>
          <p:nvPr/>
        </p:nvSpPr>
        <p:spPr>
          <a:xfrm>
            <a:off x="8073483" y="2687444"/>
            <a:ext cx="1115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Container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7ED2B0-0A00-0347-A029-1BA60D4E509A}"/>
              </a:ext>
            </a:extLst>
          </p:cNvPr>
          <p:cNvSpPr txBox="1"/>
          <p:nvPr/>
        </p:nvSpPr>
        <p:spPr>
          <a:xfrm>
            <a:off x="1427356" y="2821259"/>
            <a:ext cx="1070517" cy="367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Image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A7BB1A-7194-EE4D-9BC1-0E87B8A80026}"/>
              </a:ext>
            </a:extLst>
          </p:cNvPr>
          <p:cNvSpPr/>
          <p:nvPr/>
        </p:nvSpPr>
        <p:spPr>
          <a:xfrm>
            <a:off x="4404732" y="5319132"/>
            <a:ext cx="1516566" cy="3679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CE127B-B592-2A43-88B0-AE38691F96AF}"/>
              </a:ext>
            </a:extLst>
          </p:cNvPr>
          <p:cNvSpPr txBox="1"/>
          <p:nvPr/>
        </p:nvSpPr>
        <p:spPr>
          <a:xfrm>
            <a:off x="6099717" y="5374888"/>
            <a:ext cx="108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14610A-24B4-5A4C-BAE6-B5A767E18CA7}"/>
              </a:ext>
            </a:extLst>
          </p:cNvPr>
          <p:cNvSpPr/>
          <p:nvPr/>
        </p:nvSpPr>
        <p:spPr>
          <a:xfrm>
            <a:off x="2653990" y="2429352"/>
            <a:ext cx="5296830" cy="6274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A4D31D-C083-7D4C-A91C-631B9C085660}"/>
              </a:ext>
            </a:extLst>
          </p:cNvPr>
          <p:cNvSpPr txBox="1"/>
          <p:nvPr/>
        </p:nvSpPr>
        <p:spPr>
          <a:xfrm>
            <a:off x="3925228" y="2060020"/>
            <a:ext cx="1170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Heading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16B8B5-BD3A-4D46-A0AD-2A5528872695}"/>
              </a:ext>
            </a:extLst>
          </p:cNvPr>
          <p:cNvSpPr txBox="1"/>
          <p:nvPr/>
        </p:nvSpPr>
        <p:spPr>
          <a:xfrm>
            <a:off x="5921298" y="6209888"/>
            <a:ext cx="1081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74225C-C3C4-A04E-8D00-D365AA9C6110}"/>
              </a:ext>
            </a:extLst>
          </p:cNvPr>
          <p:cNvSpPr/>
          <p:nvPr/>
        </p:nvSpPr>
        <p:spPr>
          <a:xfrm>
            <a:off x="957264" y="1443038"/>
            <a:ext cx="2220834" cy="7649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7E69D9-8FB9-7749-909B-31B922D0F9DB}"/>
              </a:ext>
            </a:extLst>
          </p:cNvPr>
          <p:cNvSpPr/>
          <p:nvPr/>
        </p:nvSpPr>
        <p:spPr>
          <a:xfrm>
            <a:off x="2653990" y="2429352"/>
            <a:ext cx="5296830" cy="6274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10870-0724-8B4A-8793-21ED76BB814B}"/>
              </a:ext>
            </a:extLst>
          </p:cNvPr>
          <p:cNvSpPr/>
          <p:nvPr/>
        </p:nvSpPr>
        <p:spPr>
          <a:xfrm>
            <a:off x="4315522" y="3189249"/>
            <a:ext cx="5252224" cy="20207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5859F5-4DBB-1740-8D86-4E7AFFF7B67C}"/>
              </a:ext>
            </a:extLst>
          </p:cNvPr>
          <p:cNvSpPr/>
          <p:nvPr/>
        </p:nvSpPr>
        <p:spPr>
          <a:xfrm>
            <a:off x="4404732" y="5319132"/>
            <a:ext cx="1516566" cy="3679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75C9B43-A9E6-6C42-89B6-F71C76170E98}"/>
              </a:ext>
            </a:extLst>
          </p:cNvPr>
          <p:cNvSpPr/>
          <p:nvPr/>
        </p:nvSpPr>
        <p:spPr>
          <a:xfrm>
            <a:off x="5163015" y="6209888"/>
            <a:ext cx="758283" cy="3693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78DBDA4-A0F0-D34B-9F66-09E6A01235FC}"/>
              </a:ext>
            </a:extLst>
          </p:cNvPr>
          <p:cNvSpPr/>
          <p:nvPr/>
        </p:nvSpPr>
        <p:spPr>
          <a:xfrm>
            <a:off x="1159727" y="3189249"/>
            <a:ext cx="3072031" cy="259823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A38957C-A0C7-1F45-80CB-BEBA81A6133B}"/>
              </a:ext>
            </a:extLst>
          </p:cNvPr>
          <p:cNvSpPr/>
          <p:nvPr/>
        </p:nvSpPr>
        <p:spPr>
          <a:xfrm>
            <a:off x="4839629" y="1550020"/>
            <a:ext cx="5229922" cy="51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816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0A3B0-0AE9-1D40-AF17-EDD6D162A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75" y="0"/>
            <a:ext cx="10515600" cy="1325563"/>
          </a:xfrm>
        </p:spPr>
        <p:txBody>
          <a:bodyPr/>
          <a:lstStyle/>
          <a:p>
            <a:r>
              <a:rPr lang="en-US" dirty="0"/>
              <a:t>		     Experience/Skills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98E8A6-A012-7E40-B7BC-1BDB95B8E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22" y="1138446"/>
            <a:ext cx="9305428" cy="54623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AE8208B-771C-654E-AEFB-DA67EA81E5E3}"/>
              </a:ext>
            </a:extLst>
          </p:cNvPr>
          <p:cNvSpPr/>
          <p:nvPr/>
        </p:nvSpPr>
        <p:spPr>
          <a:xfrm>
            <a:off x="924422" y="1138446"/>
            <a:ext cx="2108710" cy="6903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A53B58-AB51-4149-8F5F-2DCE928C5BAA}"/>
              </a:ext>
            </a:extLst>
          </p:cNvPr>
          <p:cNvSpPr txBox="1"/>
          <p:nvPr/>
        </p:nvSpPr>
        <p:spPr>
          <a:xfrm>
            <a:off x="1382751" y="1962615"/>
            <a:ext cx="1460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0DD86D-40B9-EC42-9E7B-54735F0AF662}"/>
              </a:ext>
            </a:extLst>
          </p:cNvPr>
          <p:cNvSpPr/>
          <p:nvPr/>
        </p:nvSpPr>
        <p:spPr>
          <a:xfrm>
            <a:off x="1973766" y="2832410"/>
            <a:ext cx="7069873" cy="10928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2584BB-C89F-2645-885E-ADBD5F34BC99}"/>
              </a:ext>
            </a:extLst>
          </p:cNvPr>
          <p:cNvSpPr txBox="1"/>
          <p:nvPr/>
        </p:nvSpPr>
        <p:spPr>
          <a:xfrm>
            <a:off x="7370956" y="2511155"/>
            <a:ext cx="142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Icon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29D399-6087-B44A-A091-FA3C7C5B265C}"/>
              </a:ext>
            </a:extLst>
          </p:cNvPr>
          <p:cNvSpPr/>
          <p:nvPr/>
        </p:nvSpPr>
        <p:spPr>
          <a:xfrm>
            <a:off x="5798634" y="1237785"/>
            <a:ext cx="4431216" cy="4460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31CD09-B2BB-9241-995E-9ECEF79A1282}"/>
              </a:ext>
            </a:extLst>
          </p:cNvPr>
          <p:cNvSpPr txBox="1"/>
          <p:nvPr/>
        </p:nvSpPr>
        <p:spPr>
          <a:xfrm>
            <a:off x="7370956" y="1826026"/>
            <a:ext cx="199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F3CE70-D15D-304B-A0D4-623130838426}"/>
              </a:ext>
            </a:extLst>
          </p:cNvPr>
          <p:cNvSpPr/>
          <p:nvPr/>
        </p:nvSpPr>
        <p:spPr>
          <a:xfrm>
            <a:off x="1973766" y="4056360"/>
            <a:ext cx="6110868" cy="219947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86FA85-F9BE-204A-B412-17EC15CD2736}"/>
              </a:ext>
            </a:extLst>
          </p:cNvPr>
          <p:cNvSpPr txBox="1"/>
          <p:nvPr/>
        </p:nvSpPr>
        <p:spPr>
          <a:xfrm>
            <a:off x="8218449" y="4728117"/>
            <a:ext cx="1650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Content Container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A405EE-978B-B54A-9ABC-DD9CDDE341A1}"/>
              </a:ext>
            </a:extLst>
          </p:cNvPr>
          <p:cNvSpPr txBox="1"/>
          <p:nvPr/>
        </p:nvSpPr>
        <p:spPr>
          <a:xfrm>
            <a:off x="6110868" y="6255834"/>
            <a:ext cx="1260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715C98-6EDD-0E45-9368-5ED5B2DFA78B}"/>
              </a:ext>
            </a:extLst>
          </p:cNvPr>
          <p:cNvSpPr/>
          <p:nvPr/>
        </p:nvSpPr>
        <p:spPr>
          <a:xfrm>
            <a:off x="3657600" y="2147281"/>
            <a:ext cx="3245005" cy="5485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A79DC9-10E0-104D-AE1D-D82C16D84E6F}"/>
              </a:ext>
            </a:extLst>
          </p:cNvPr>
          <p:cNvSpPr txBox="1"/>
          <p:nvPr/>
        </p:nvSpPr>
        <p:spPr>
          <a:xfrm>
            <a:off x="3914078" y="1683834"/>
            <a:ext cx="1663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Heading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9260CB-CDC2-974F-8B37-78E68DD508E2}"/>
              </a:ext>
            </a:extLst>
          </p:cNvPr>
          <p:cNvSpPr/>
          <p:nvPr/>
        </p:nvSpPr>
        <p:spPr>
          <a:xfrm>
            <a:off x="924422" y="1138446"/>
            <a:ext cx="2108710" cy="687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AE38ED-261F-964E-9A87-DA754A8D3659}"/>
              </a:ext>
            </a:extLst>
          </p:cNvPr>
          <p:cNvSpPr/>
          <p:nvPr/>
        </p:nvSpPr>
        <p:spPr>
          <a:xfrm>
            <a:off x="5798634" y="1237785"/>
            <a:ext cx="4431216" cy="4460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F0B8C93-787E-CD42-B079-DDD44870D8AD}"/>
              </a:ext>
            </a:extLst>
          </p:cNvPr>
          <p:cNvSpPr/>
          <p:nvPr/>
        </p:nvSpPr>
        <p:spPr>
          <a:xfrm>
            <a:off x="3657600" y="2147281"/>
            <a:ext cx="3245005" cy="5485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BDDAEF-B1E5-8547-98BB-D9ABE6ACA5C9}"/>
              </a:ext>
            </a:extLst>
          </p:cNvPr>
          <p:cNvSpPr/>
          <p:nvPr/>
        </p:nvSpPr>
        <p:spPr>
          <a:xfrm>
            <a:off x="1973766" y="2832410"/>
            <a:ext cx="7069873" cy="10928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4D5B46-EB49-B741-BEC6-2AB073A01CA4}"/>
              </a:ext>
            </a:extLst>
          </p:cNvPr>
          <p:cNvSpPr/>
          <p:nvPr/>
        </p:nvSpPr>
        <p:spPr>
          <a:xfrm>
            <a:off x="1973766" y="4056360"/>
            <a:ext cx="6110868" cy="21994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344CDB-AB38-B04B-866B-91912EB1BD33}"/>
              </a:ext>
            </a:extLst>
          </p:cNvPr>
          <p:cNvSpPr/>
          <p:nvPr/>
        </p:nvSpPr>
        <p:spPr>
          <a:xfrm>
            <a:off x="5305647" y="6255834"/>
            <a:ext cx="659218" cy="34499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51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FD59-00EE-384E-8EED-1A5D2A87F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	Projects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2E48B1-9708-3C48-8EC2-E2B43D939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085" y="1588188"/>
            <a:ext cx="8523228" cy="47983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872D205-8257-4C4E-8907-EDC4EA139E99}"/>
              </a:ext>
            </a:extLst>
          </p:cNvPr>
          <p:cNvSpPr/>
          <p:nvPr/>
        </p:nvSpPr>
        <p:spPr>
          <a:xfrm>
            <a:off x="1978085" y="1588188"/>
            <a:ext cx="2225925" cy="6197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1377C7-9D32-834C-BDAD-1A825AE9A745}"/>
              </a:ext>
            </a:extLst>
          </p:cNvPr>
          <p:cNvSpPr/>
          <p:nvPr/>
        </p:nvSpPr>
        <p:spPr>
          <a:xfrm>
            <a:off x="4873083" y="1588188"/>
            <a:ext cx="5628230" cy="4726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B1C0D0-89FF-7543-9A3A-E1C67E1F2FB3}"/>
              </a:ext>
            </a:extLst>
          </p:cNvPr>
          <p:cNvSpPr/>
          <p:nvPr/>
        </p:nvSpPr>
        <p:spPr>
          <a:xfrm>
            <a:off x="5018049" y="2430966"/>
            <a:ext cx="2062975" cy="4460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812608-E59B-E546-9825-4C75F7429D9F}"/>
              </a:ext>
            </a:extLst>
          </p:cNvPr>
          <p:cNvSpPr/>
          <p:nvPr/>
        </p:nvSpPr>
        <p:spPr>
          <a:xfrm>
            <a:off x="2497873" y="2913751"/>
            <a:ext cx="7398196" cy="278452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876148-F064-BE43-94D2-969DFEE88A07}"/>
              </a:ext>
            </a:extLst>
          </p:cNvPr>
          <p:cNvSpPr/>
          <p:nvPr/>
        </p:nvSpPr>
        <p:spPr>
          <a:xfrm>
            <a:off x="5742878" y="5977054"/>
            <a:ext cx="1182029" cy="40945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8E5195-0E57-8246-A361-7D771FD9E643}"/>
              </a:ext>
            </a:extLst>
          </p:cNvPr>
          <p:cNvSpPr txBox="1"/>
          <p:nvPr/>
        </p:nvSpPr>
        <p:spPr>
          <a:xfrm>
            <a:off x="2497873" y="2319454"/>
            <a:ext cx="131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D31E88-1B0B-6645-9D81-F189D5D0614D}"/>
              </a:ext>
            </a:extLst>
          </p:cNvPr>
          <p:cNvSpPr txBox="1"/>
          <p:nvPr/>
        </p:nvSpPr>
        <p:spPr>
          <a:xfrm>
            <a:off x="6924907" y="2060837"/>
            <a:ext cx="205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0C108C-9A76-AD46-8CC5-BABE220F99D1}"/>
              </a:ext>
            </a:extLst>
          </p:cNvPr>
          <p:cNvSpPr txBox="1"/>
          <p:nvPr/>
        </p:nvSpPr>
        <p:spPr>
          <a:xfrm>
            <a:off x="7170234" y="2504120"/>
            <a:ext cx="1092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Heading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09D437-4D5C-FD41-A826-C626FDD0C978}"/>
              </a:ext>
            </a:extLst>
          </p:cNvPr>
          <p:cNvSpPr txBox="1"/>
          <p:nvPr/>
        </p:nvSpPr>
        <p:spPr>
          <a:xfrm>
            <a:off x="8285356" y="2504120"/>
            <a:ext cx="1940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Content Container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247812-44EC-6548-9F30-F1C33A73E65B}"/>
              </a:ext>
            </a:extLst>
          </p:cNvPr>
          <p:cNvSpPr/>
          <p:nvPr/>
        </p:nvSpPr>
        <p:spPr>
          <a:xfrm>
            <a:off x="2955073" y="3445727"/>
            <a:ext cx="1650381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29564D-C8F3-884B-AE44-799C5D3D77A1}"/>
              </a:ext>
            </a:extLst>
          </p:cNvPr>
          <p:cNvSpPr txBox="1"/>
          <p:nvPr/>
        </p:nvSpPr>
        <p:spPr>
          <a:xfrm>
            <a:off x="4783873" y="3523785"/>
            <a:ext cx="769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Image</a:t>
            </a:r>
          </a:p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E1161C-83D0-1947-B549-C6E8A660A6F2}"/>
              </a:ext>
            </a:extLst>
          </p:cNvPr>
          <p:cNvSpPr txBox="1"/>
          <p:nvPr/>
        </p:nvSpPr>
        <p:spPr>
          <a:xfrm>
            <a:off x="7081024" y="5977054"/>
            <a:ext cx="1182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A2A90-C002-CB43-9D4E-25C82F6E0BDD}"/>
              </a:ext>
            </a:extLst>
          </p:cNvPr>
          <p:cNvSpPr/>
          <p:nvPr/>
        </p:nvSpPr>
        <p:spPr>
          <a:xfrm>
            <a:off x="1978085" y="1588188"/>
            <a:ext cx="2225925" cy="6197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E55C76-D945-9345-9047-F697D8430A70}"/>
              </a:ext>
            </a:extLst>
          </p:cNvPr>
          <p:cNvSpPr/>
          <p:nvPr/>
        </p:nvSpPr>
        <p:spPr>
          <a:xfrm>
            <a:off x="4873083" y="1588188"/>
            <a:ext cx="5628230" cy="4726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B172D78-2661-054E-AA60-F6A7CA6A0596}"/>
              </a:ext>
            </a:extLst>
          </p:cNvPr>
          <p:cNvSpPr/>
          <p:nvPr/>
        </p:nvSpPr>
        <p:spPr>
          <a:xfrm>
            <a:off x="5018049" y="2430169"/>
            <a:ext cx="2062975" cy="4432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1C5E1BF-A0D2-D041-B802-5C5E3C7D3A56}"/>
              </a:ext>
            </a:extLst>
          </p:cNvPr>
          <p:cNvSpPr/>
          <p:nvPr/>
        </p:nvSpPr>
        <p:spPr>
          <a:xfrm>
            <a:off x="2658139" y="3445727"/>
            <a:ext cx="7038753" cy="199814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573E5C8-23FA-2F47-8449-8A24493F8957}"/>
              </a:ext>
            </a:extLst>
          </p:cNvPr>
          <p:cNvSpPr/>
          <p:nvPr/>
        </p:nvSpPr>
        <p:spPr>
          <a:xfrm>
            <a:off x="3264195" y="3083442"/>
            <a:ext cx="6432697" cy="22328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ED7436E-69E4-4C45-B775-445CC017E695}"/>
              </a:ext>
            </a:extLst>
          </p:cNvPr>
          <p:cNvSpPr/>
          <p:nvPr/>
        </p:nvSpPr>
        <p:spPr>
          <a:xfrm>
            <a:off x="5742878" y="6040390"/>
            <a:ext cx="1182029" cy="3461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BDB53D-F7EF-494A-8BB8-B1AE864AEE81}"/>
              </a:ext>
            </a:extLst>
          </p:cNvPr>
          <p:cNvSpPr txBox="1"/>
          <p:nvPr/>
        </p:nvSpPr>
        <p:spPr>
          <a:xfrm>
            <a:off x="3136605" y="3827721"/>
            <a:ext cx="935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022627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54A6E-9272-1349-A87C-5BD254A2A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				Blog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B4AD1E-5722-604E-B1E5-D1F2B67FF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427" y="1185863"/>
            <a:ext cx="9463323" cy="53149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ABD8BCF-79F8-604A-92EF-0A0FD5958242}"/>
              </a:ext>
            </a:extLst>
          </p:cNvPr>
          <p:cNvSpPr/>
          <p:nvPr/>
        </p:nvSpPr>
        <p:spPr>
          <a:xfrm>
            <a:off x="1109427" y="1185863"/>
            <a:ext cx="2146729" cy="6652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3F2518-2A9D-6844-9F06-5AF39FE9D662}"/>
              </a:ext>
            </a:extLst>
          </p:cNvPr>
          <p:cNvSpPr/>
          <p:nvPr/>
        </p:nvSpPr>
        <p:spPr>
          <a:xfrm>
            <a:off x="5586761" y="1325563"/>
            <a:ext cx="4884234" cy="48093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33DF3E-7D6F-1348-A8B5-7AEAED72538F}"/>
              </a:ext>
            </a:extLst>
          </p:cNvPr>
          <p:cNvSpPr/>
          <p:nvPr/>
        </p:nvSpPr>
        <p:spPr>
          <a:xfrm>
            <a:off x="5296829" y="2163337"/>
            <a:ext cx="1650381" cy="5798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9D7B64-3283-414A-B219-6816DA01B771}"/>
              </a:ext>
            </a:extLst>
          </p:cNvPr>
          <p:cNvSpPr/>
          <p:nvPr/>
        </p:nvSpPr>
        <p:spPr>
          <a:xfrm>
            <a:off x="1416205" y="2743200"/>
            <a:ext cx="9054790" cy="34122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567B3F-1F55-D24C-8B48-AFA2F0C5BA50}"/>
              </a:ext>
            </a:extLst>
          </p:cNvPr>
          <p:cNvSpPr txBox="1"/>
          <p:nvPr/>
        </p:nvSpPr>
        <p:spPr>
          <a:xfrm>
            <a:off x="1572322" y="1851102"/>
            <a:ext cx="1304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65C862-06A5-8B42-A318-B3DDF4F5AD9A}"/>
              </a:ext>
            </a:extLst>
          </p:cNvPr>
          <p:cNvSpPr txBox="1"/>
          <p:nvPr/>
        </p:nvSpPr>
        <p:spPr>
          <a:xfrm>
            <a:off x="7315200" y="1851102"/>
            <a:ext cx="209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Navigation Bar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AF3D5E-781D-E34C-966C-BAAF29C263FB}"/>
              </a:ext>
            </a:extLst>
          </p:cNvPr>
          <p:cNvSpPr txBox="1"/>
          <p:nvPr/>
        </p:nvSpPr>
        <p:spPr>
          <a:xfrm>
            <a:off x="3992136" y="2217661"/>
            <a:ext cx="1293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Heading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98DEF4-EA91-2347-A3D6-B62229376D7D}"/>
              </a:ext>
            </a:extLst>
          </p:cNvPr>
          <p:cNvSpPr txBox="1"/>
          <p:nvPr/>
        </p:nvSpPr>
        <p:spPr>
          <a:xfrm>
            <a:off x="8028878" y="3189249"/>
            <a:ext cx="1037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Image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CABE857-4E0F-7449-A1A2-C2BC5255F438}"/>
              </a:ext>
            </a:extLst>
          </p:cNvPr>
          <p:cNvSpPr/>
          <p:nvPr/>
        </p:nvSpPr>
        <p:spPr>
          <a:xfrm>
            <a:off x="3412273" y="4616605"/>
            <a:ext cx="5229922" cy="13046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69F739-EBC4-F644-A674-EB6B5684A0B8}"/>
              </a:ext>
            </a:extLst>
          </p:cNvPr>
          <p:cNvSpPr txBox="1"/>
          <p:nvPr/>
        </p:nvSpPr>
        <p:spPr>
          <a:xfrm>
            <a:off x="2224668" y="4449336"/>
            <a:ext cx="1471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Content Container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A146ED-A82A-5F4B-B166-77F8001DB83F}"/>
              </a:ext>
            </a:extLst>
          </p:cNvPr>
          <p:cNvSpPr txBox="1"/>
          <p:nvPr/>
        </p:nvSpPr>
        <p:spPr>
          <a:xfrm>
            <a:off x="8965581" y="2888166"/>
            <a:ext cx="114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Scrollbar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D786FF-315D-6349-923B-1911B59DC560}"/>
              </a:ext>
            </a:extLst>
          </p:cNvPr>
          <p:cNvSpPr txBox="1"/>
          <p:nvPr/>
        </p:nvSpPr>
        <p:spPr>
          <a:xfrm>
            <a:off x="6389649" y="6155473"/>
            <a:ext cx="1193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Link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1DD958-B529-A247-8C86-9F1D3FD631DC}"/>
              </a:ext>
            </a:extLst>
          </p:cNvPr>
          <p:cNvSpPr/>
          <p:nvPr/>
        </p:nvSpPr>
        <p:spPr>
          <a:xfrm>
            <a:off x="1109427" y="1185863"/>
            <a:ext cx="2146729" cy="6652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35CFFA-C643-9145-9F17-979B023BB2EB}"/>
              </a:ext>
            </a:extLst>
          </p:cNvPr>
          <p:cNvSpPr/>
          <p:nvPr/>
        </p:nvSpPr>
        <p:spPr>
          <a:xfrm>
            <a:off x="5586761" y="1325563"/>
            <a:ext cx="4884234" cy="4809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64095C-1B5B-894E-90FE-F957E089AF96}"/>
              </a:ext>
            </a:extLst>
          </p:cNvPr>
          <p:cNvSpPr/>
          <p:nvPr/>
        </p:nvSpPr>
        <p:spPr>
          <a:xfrm>
            <a:off x="5296829" y="2163337"/>
            <a:ext cx="1650381" cy="57986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74D4FB-334D-B441-AECA-5F1EBDA20DC5}"/>
              </a:ext>
            </a:extLst>
          </p:cNvPr>
          <p:cNvSpPr/>
          <p:nvPr/>
        </p:nvSpPr>
        <p:spPr>
          <a:xfrm>
            <a:off x="3412273" y="4616605"/>
            <a:ext cx="5229922" cy="13046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8EB5E6-0057-3E48-A042-C16F861FDF61}"/>
              </a:ext>
            </a:extLst>
          </p:cNvPr>
          <p:cNvSpPr/>
          <p:nvPr/>
        </p:nvSpPr>
        <p:spPr>
          <a:xfrm>
            <a:off x="4093535" y="2888166"/>
            <a:ext cx="3732028" cy="16413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6882BA4-91C2-8344-835C-A08CCC63AF76}"/>
              </a:ext>
            </a:extLst>
          </p:cNvPr>
          <p:cNvSpPr/>
          <p:nvPr/>
        </p:nvSpPr>
        <p:spPr>
          <a:xfrm>
            <a:off x="5422605" y="6155473"/>
            <a:ext cx="839972" cy="3453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05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110</Words>
  <Application>Microsoft Macintosh PowerPoint</Application>
  <PresentationFormat>Widescreen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Jason Liu Dev Portfolio</vt:lpstr>
      <vt:lpstr>Introduction</vt:lpstr>
      <vt:lpstr>Features</vt:lpstr>
      <vt:lpstr>  Sitemap for Portfolio</vt:lpstr>
      <vt:lpstr>    HomePage</vt:lpstr>
      <vt:lpstr>   About Me Page</vt:lpstr>
      <vt:lpstr>       Experience/Skills Page</vt:lpstr>
      <vt:lpstr>    Projects Page</vt:lpstr>
      <vt:lpstr>    Blog Page</vt:lpstr>
      <vt:lpstr>    Contact Page</vt:lpstr>
      <vt:lpstr>Thank you very much for watching!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Jason Liu Dev Portfolio</dc:title>
  <dc:creator>Felicity Chi</dc:creator>
  <cp:lastModifiedBy>Felicity Chi</cp:lastModifiedBy>
  <cp:revision>11</cp:revision>
  <dcterms:created xsi:type="dcterms:W3CDTF">2019-09-22T11:17:13Z</dcterms:created>
  <dcterms:modified xsi:type="dcterms:W3CDTF">2019-09-22T23:58:34Z</dcterms:modified>
</cp:coreProperties>
</file>

<file path=docProps/thumbnail.jpeg>
</file>